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8" r:id="rId2"/>
    <p:sldId id="259" r:id="rId3"/>
    <p:sldId id="273" r:id="rId4"/>
    <p:sldId id="262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65" r:id="rId13"/>
    <p:sldId id="261" r:id="rId14"/>
  </p:sldIdLst>
  <p:sldSz cx="9144000" cy="5143500" type="screen16x9"/>
  <p:notesSz cx="6858000" cy="9144000"/>
  <p:defaultTextStyle>
    <a:defPPr>
      <a:defRPr lang="en-US"/>
    </a:defPPr>
    <a:lvl1pPr marL="0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1pPr>
    <a:lvl2pPr marL="373075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2pPr>
    <a:lvl3pPr marL="746150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3pPr>
    <a:lvl4pPr marL="1119226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4pPr>
    <a:lvl5pPr marL="1492301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5pPr>
    <a:lvl6pPr marL="1865376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6pPr>
    <a:lvl7pPr marL="2238451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7pPr>
    <a:lvl8pPr marL="2611526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8pPr>
    <a:lvl9pPr marL="2984602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0DF552-8104-4E5E-BAB3-904C97F42D17}" v="141" dt="2022-12-01T11:25:58.4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43"/>
    <p:restoredTop sz="94653"/>
  </p:normalViewPr>
  <p:slideViewPr>
    <p:cSldViewPr snapToGrid="0" snapToObjects="1" showGuides="1">
      <p:cViewPr varScale="1">
        <p:scale>
          <a:sx n="209" d="100"/>
          <a:sy n="209" d="100"/>
        </p:scale>
        <p:origin x="528" y="184"/>
      </p:cViewPr>
      <p:guideLst>
        <p:guide orient="horz" pos="1620"/>
        <p:guide pos="2880"/>
        <p:guide orient="horz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463916-93A5-A94C-B7D1-0C88F7809963}" type="datetimeFigureOut">
              <a:rPr lang="en-US" smtClean="0"/>
              <a:t>12/8/22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9B3C34-680F-D64C-9ED6-212F9C937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57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0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4CCDB0-E35E-32A0-340A-A03C20E6AB0F}"/>
              </a:ext>
            </a:extLst>
          </p:cNvPr>
          <p:cNvSpPr txBox="1"/>
          <p:nvPr/>
        </p:nvSpPr>
        <p:spPr>
          <a:xfrm>
            <a:off x="3981314" y="314350"/>
            <a:ext cx="11813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Swiss721"/>
              </a:rPr>
              <a:t>Dexxy</a:t>
            </a:r>
            <a:endParaRPr lang="en-US" sz="3000" b="1" dirty="0">
              <a:latin typeface="Swiss721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81D9B9-287D-B98C-BF03-C059E7E8AC69}"/>
              </a:ext>
            </a:extLst>
          </p:cNvPr>
          <p:cNvSpPr txBox="1"/>
          <p:nvPr/>
        </p:nvSpPr>
        <p:spPr>
          <a:xfrm>
            <a:off x="242479" y="2063917"/>
            <a:ext cx="25399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Dale Campbell</a:t>
            </a:r>
          </a:p>
          <a:p>
            <a:r>
              <a:rPr lang="en-US" sz="3000" b="1" dirty="0">
                <a:latin typeface="Swiss721"/>
              </a:rPr>
              <a:t>DSSA 5102</a:t>
            </a:r>
          </a:p>
        </p:txBody>
      </p:sp>
      <p:pic>
        <p:nvPicPr>
          <p:cNvPr id="3" name="Picture 2" descr="A picture containing dog, tree, mammal&#10;&#10;Description automatically generated">
            <a:extLst>
              <a:ext uri="{FF2B5EF4-FFF2-40B4-BE49-F238E27FC236}">
                <a16:creationId xmlns:a16="http://schemas.microsoft.com/office/drawing/2014/main" id="{AF7A8D4D-A3E3-7FEC-5ED7-9E5E12A2F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017" y="1261236"/>
            <a:ext cx="5670721" cy="262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36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571262" y="367103"/>
            <a:ext cx="17518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Teardown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140493" y="2042619"/>
            <a:ext cx="27202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Closes connection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3D731-9958-347F-D9A4-F05259557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054" y="1554755"/>
            <a:ext cx="2572109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926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2830659" y="367103"/>
            <a:ext cx="34826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Workflow Combined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877156E-AA8A-8785-46F4-73CAFFD17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464" y="1763221"/>
            <a:ext cx="2076740" cy="1771897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8ED76404-5870-B99D-BD65-131BE4093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108" y="1045029"/>
            <a:ext cx="4300464" cy="320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545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01FCF-0506-AA55-6958-EA2695E8FDFB}"/>
              </a:ext>
            </a:extLst>
          </p:cNvPr>
          <p:cNvSpPr txBox="1"/>
          <p:nvPr/>
        </p:nvSpPr>
        <p:spPr>
          <a:xfrm>
            <a:off x="3597199" y="325416"/>
            <a:ext cx="19496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Limitations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16D7D8-8E96-B1B3-2AD4-7EF921210571}"/>
              </a:ext>
            </a:extLst>
          </p:cNvPr>
          <p:cNvSpPr txBox="1"/>
          <p:nvPr/>
        </p:nvSpPr>
        <p:spPr>
          <a:xfrm>
            <a:off x="171449" y="1910030"/>
            <a:ext cx="81169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Only allows for building ETL pipeline of dvdrental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Single threaded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No graphical user interface (GUI)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</p:spTree>
    <p:extLst>
      <p:ext uri="{BB962C8B-B14F-4D97-AF65-F5344CB8AC3E}">
        <p14:creationId xmlns:p14="http://schemas.microsoft.com/office/powerpoint/2010/main" val="1076610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01FCF-0506-AA55-6958-EA2695E8FDFB}"/>
              </a:ext>
            </a:extLst>
          </p:cNvPr>
          <p:cNvSpPr txBox="1"/>
          <p:nvPr/>
        </p:nvSpPr>
        <p:spPr>
          <a:xfrm>
            <a:off x="3577026" y="2017752"/>
            <a:ext cx="19899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4457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FC81E3-B2F3-31D8-066D-3D0D7436E7BF}"/>
              </a:ext>
            </a:extLst>
          </p:cNvPr>
          <p:cNvSpPr txBox="1"/>
          <p:nvPr/>
        </p:nvSpPr>
        <p:spPr>
          <a:xfrm>
            <a:off x="3018966" y="314852"/>
            <a:ext cx="31060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Project Objectives</a:t>
            </a:r>
          </a:p>
        </p:txBody>
      </p:sp>
      <p:pic>
        <p:nvPicPr>
          <p:cNvPr id="1026" name="Picture 2" descr="PostgreSQL Sample Database Diagram">
            <a:extLst>
              <a:ext uri="{FF2B5EF4-FFF2-40B4-BE49-F238E27FC236}">
                <a16:creationId xmlns:a16="http://schemas.microsoft.com/office/drawing/2014/main" id="{24AEFB2B-6AE2-DF77-D149-545EFC9BB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115" y="914400"/>
            <a:ext cx="2785069" cy="3509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EF3981A-1DC5-9C85-0C75-8CE7D5A18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2874" y="1234440"/>
            <a:ext cx="3898011" cy="267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760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FC81E3-B2F3-31D8-066D-3D0D7436E7BF}"/>
              </a:ext>
            </a:extLst>
          </p:cNvPr>
          <p:cNvSpPr txBox="1"/>
          <p:nvPr/>
        </p:nvSpPr>
        <p:spPr>
          <a:xfrm>
            <a:off x="3874731" y="314852"/>
            <a:ext cx="13945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Process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C5307C-2A71-3B2A-510C-8728377B37D1}"/>
              </a:ext>
            </a:extLst>
          </p:cNvPr>
          <p:cNvSpPr txBox="1"/>
          <p:nvPr/>
        </p:nvSpPr>
        <p:spPr>
          <a:xfrm>
            <a:off x="414745" y="1756141"/>
            <a:ext cx="41572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Connect to dvdrental database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Extract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Transform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Load Data into data warehouse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Close connection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7B27037F-ABE7-BF3A-C1A6-C3E15A054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34" y="1259747"/>
            <a:ext cx="3517283" cy="2624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88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01FCF-0506-AA55-6958-EA2695E8FDFB}"/>
              </a:ext>
            </a:extLst>
          </p:cNvPr>
          <p:cNvSpPr txBox="1"/>
          <p:nvPr/>
        </p:nvSpPr>
        <p:spPr>
          <a:xfrm>
            <a:off x="4024176" y="330793"/>
            <a:ext cx="10956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Setup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16D7D8-8E96-B1B3-2AD4-7EF921210571}"/>
              </a:ext>
            </a:extLst>
          </p:cNvPr>
          <p:cNvSpPr txBox="1"/>
          <p:nvPr/>
        </p:nvSpPr>
        <p:spPr>
          <a:xfrm>
            <a:off x="1918577" y="979884"/>
            <a:ext cx="10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wiss721"/>
              </a:rPr>
              <a:t>Class</a:t>
            </a:r>
          </a:p>
        </p:txBody>
      </p:sp>
      <p:pic>
        <p:nvPicPr>
          <p:cNvPr id="9" name="Picture 8" descr="Text, table&#10;&#10;Description automatically generated with medium confidence">
            <a:extLst>
              <a:ext uri="{FF2B5EF4-FFF2-40B4-BE49-F238E27FC236}">
                <a16:creationId xmlns:a16="http://schemas.microsoft.com/office/drawing/2014/main" id="{6A476934-2AD6-EE63-9F89-914656714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224" y="1572553"/>
            <a:ext cx="2052334" cy="23510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5224CD-8290-101C-5809-E3863B4987ED}"/>
              </a:ext>
            </a:extLst>
          </p:cNvPr>
          <p:cNvSpPr txBox="1"/>
          <p:nvPr/>
        </p:nvSpPr>
        <p:spPr>
          <a:xfrm>
            <a:off x="6284086" y="1026423"/>
            <a:ext cx="1546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wiss721"/>
              </a:rPr>
              <a:t>Database.ini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058A0634-4EAD-15A9-2F28-D9991024F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444" y="1913267"/>
            <a:ext cx="2509532" cy="180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117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560036" y="367103"/>
            <a:ext cx="20239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Setup Cont.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120900" y="1319059"/>
            <a:ext cx="312855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Create Schema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Create Dimension Tables 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Customer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Store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Film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Staff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Dates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Create Fact Table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Rental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DA680F5D-8303-972C-1807-D8EFF14A1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174" y="1452657"/>
            <a:ext cx="5773646" cy="223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363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919061" y="367103"/>
            <a:ext cx="13058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Extract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94774" y="2330962"/>
            <a:ext cx="3154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Read data from all available tables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Saves to </a:t>
            </a:r>
            <a:r>
              <a:rPr lang="en-US" sz="2000" dirty="0" err="1">
                <a:latin typeface="Swiss721"/>
              </a:rPr>
              <a:t>df</a:t>
            </a:r>
            <a:endParaRPr lang="en-US" sz="2000" dirty="0">
              <a:latin typeface="Swiss721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2DCA444-BA42-25B0-0D14-B5A9B1D95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801" y="1245106"/>
            <a:ext cx="5839425" cy="265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428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628310" y="367103"/>
            <a:ext cx="18873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Transform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105888" y="2137667"/>
            <a:ext cx="30749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Formats dataframes to match table definitions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816DFD1A-F61A-74F8-2723-BDC0AD747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699" y="1260032"/>
            <a:ext cx="3381847" cy="990738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0B77D3F-B5C3-E862-3CAC-CD79110EB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947" y="2589701"/>
            <a:ext cx="5243352" cy="125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03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386953" y="367103"/>
            <a:ext cx="27950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Transform Cont.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94774" y="2155082"/>
            <a:ext cx="31285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Repeats process for all tables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4E35E73-8DB5-D634-30DB-3221549CC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014" y="1081542"/>
            <a:ext cx="4772691" cy="316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37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4092347" y="367103"/>
            <a:ext cx="11132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Load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94773" y="2155082"/>
            <a:ext cx="27202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Inserts the data to the data warehouse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5AC95DB-102B-3FA0-4BB9-133252059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548" y="1095518"/>
            <a:ext cx="2885021" cy="295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078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ockton Powerpoint Templates_Spring 18_Template C" id="{1BC46197-D13D-D34F-BBB6-598FB83999F5}" vid="{82669E5A-13A1-1F4F-8C06-67E6AB788D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Stockton Powerpoint Templates_Spring 18_Template B</Template>
  <TotalTime>388</TotalTime>
  <Words>103</Words>
  <Application>Microsoft Macintosh PowerPoint</Application>
  <PresentationFormat>On-screen Show (16:9)</PresentationFormat>
  <Paragraphs>40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Swiss721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Dale Campbell</dc:creator>
  <cp:lastModifiedBy>Dale Campbell</cp:lastModifiedBy>
  <cp:revision>8</cp:revision>
  <cp:lastPrinted>2018-01-26T14:18:36Z</cp:lastPrinted>
  <dcterms:created xsi:type="dcterms:W3CDTF">2022-11-23T06:19:10Z</dcterms:created>
  <dcterms:modified xsi:type="dcterms:W3CDTF">2022-12-08T20:07:33Z</dcterms:modified>
</cp:coreProperties>
</file>

<file path=docProps/thumbnail.jpeg>
</file>